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1416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332" r:id="rId14"/>
    <p:sldId id="454" r:id="rId15"/>
    <p:sldId id="455" r:id="rId16"/>
    <p:sldId id="457" r:id="rId17"/>
    <p:sldId id="456" r:id="rId18"/>
    <p:sldId id="463" r:id="rId19"/>
    <p:sldId id="458" r:id="rId20"/>
    <p:sldId id="459" r:id="rId21"/>
    <p:sldId id="1429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386" r:id="rId33"/>
    <p:sldId id="404" r:id="rId34"/>
    <p:sldId id="387" r:id="rId35"/>
    <p:sldId id="709" r:id="rId36"/>
    <p:sldId id="710" r:id="rId37"/>
    <p:sldId id="711" r:id="rId38"/>
    <p:sldId id="712" r:id="rId39"/>
    <p:sldId id="450" r:id="rId40"/>
    <p:sldId id="1440" r:id="rId41"/>
    <p:sldId id="954" r:id="rId42"/>
    <p:sldId id="1240" r:id="rId43"/>
    <p:sldId id="1428" r:id="rId44"/>
    <p:sldId id="1411" r:id="rId45"/>
    <p:sldId id="1408" r:id="rId46"/>
    <p:sldId id="1420" r:id="rId47"/>
    <p:sldId id="1421" r:id="rId48"/>
    <p:sldId id="256" r:id="rId49"/>
    <p:sldId id="257" r:id="rId50"/>
    <p:sldId id="1237" r:id="rId51"/>
    <p:sldId id="1238" r:id="rId52"/>
    <p:sldId id="1410" r:id="rId53"/>
    <p:sldId id="1281" r:id="rId54"/>
    <p:sldId id="1339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386"/>
            <p14:sldId id="404"/>
            <p14:sldId id="387"/>
            <p14:sldId id="709"/>
            <p14:sldId id="710"/>
            <p14:sldId id="711"/>
            <p14:sldId id="712"/>
            <p14:sldId id="450"/>
            <p14:sldId id="1440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73E8-676D-2269-E520-4802FB39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665D-773D-FD0C-75B3-CCE81A0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59CC8-E824-4024-D663-91F54212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1BA8-CFC0-A7CD-3DF3-6716D4D65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16th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stand on words of man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God I’ll stand on Yours instead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hope all of my faith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it’s in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And the world cannot deny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that You’ve done in my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of my days all of my praise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to lift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B8DD-8DEA-F3F8-8ECB-5FD11020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05D92-3095-2A41-53A3-292B239BC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so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God, I know that I know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BF9C-52FE-6A21-D895-5A28E43F572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26074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honour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6406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2238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3909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74338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9445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00712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48113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5614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know That I Know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7242526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Alexander Pappas | Andrew Holt | Austin Davis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2025 A.L.K.D. Music; Andrew Holt Music Publishing; Capitol CMG Paragon; TBCO Publishing; City and Vine Music Publishing International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1416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Here Is Love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CCLI Song # 3287884</a:t>
            </a:r>
          </a:p>
          <a:p>
            <a:r>
              <a:rPr lang="en-GB" sz="1200" dirty="0"/>
              <a:t>Matt Redman | Robert Lowry | William Rees</a:t>
            </a:r>
          </a:p>
          <a:p>
            <a:r>
              <a:rPr lang="en-GB" sz="1200" dirty="0"/>
              <a:t>© 2004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2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love vast as the ocean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Loving-kindness as the flood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the Prince of Life our Ransom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Shed for us His precious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His love will not remember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Who can cease to sing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can never be forgotten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Throughout </a:t>
            </a: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eternal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468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 the mount of crucifixion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Fountains opened deep and wide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 the floodgates of God's mercy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Flowed a vast and gracious tide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Grace and love like mighty rivers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Poured incessant from above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peace and perfect justice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Kissed a guilty world in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3803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You’ve been good, good for all my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So nothing could ever change my mind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never break Your promise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You’re constant in all You do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Yours is the way the truth the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That I will choose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look to the left or right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I will keep heaven in my sight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No I will not be shaken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nothing is moving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got a faith that's sure of things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cannot see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5323</TotalTime>
  <Words>1507</Words>
  <Application>Microsoft Office PowerPoint</Application>
  <PresentationFormat>On-screen Show (4:3)</PresentationFormat>
  <Paragraphs>273</Paragraphs>
  <Slides>55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193</cp:revision>
  <dcterms:created xsi:type="dcterms:W3CDTF">2024-09-27T16:56:29Z</dcterms:created>
  <dcterms:modified xsi:type="dcterms:W3CDTF">2025-11-15T16:28:33Z</dcterms:modified>
</cp:coreProperties>
</file>